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3168075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8294" y="203542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днем дождь, гроза. Ветер юго-западный, западный ночью 2-7, днем 7-12, порывы 15-20 м/с. Температура воздуха ночью 14-16, днем 22-24 тепла.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5-10 м/с. Температура воздуха ночью 9-11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890509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kk-KZ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254713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мая, ночью 28 мая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Тарасенко Л.И./ Терекова Н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66507</TotalTime>
  <Words>640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7161</cp:revision>
  <cp:lastPrinted>2021-02-03T11:37:00Z</cp:lastPrinted>
  <dcterms:created xsi:type="dcterms:W3CDTF">2018-03-27T06:03:00Z</dcterms:created>
  <dcterms:modified xsi:type="dcterms:W3CDTF">2026-05-26T07:57:38Z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